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9" d="100"/>
          <a:sy n="3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3F872A7-3A4E-4D95-B02A-3CC9665305E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F872A7-3A4E-4D95-B02A-3CC9665305E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F872A7-3A4E-4D95-B02A-3CC9665305E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F872A7-3A4E-4D95-B02A-3CC9665305E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3F872A7-3A4E-4D95-B02A-3CC9665305E7}"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3F872A7-3A4E-4D95-B02A-3CC9665305E7}"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3F872A7-3A4E-4D95-B02A-3CC9665305E7}"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3F872A7-3A4E-4D95-B02A-3CC9665305E7}"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3F872A7-3A4E-4D95-B02A-3CC9665305E7}"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F872A7-3A4E-4D95-B02A-3CC9665305E7}"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F872A7-3A4E-4D95-B02A-3CC9665305E7}"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520005-0486-4989-B473-CA090A1205F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F872A7-3A4E-4D95-B02A-3CC9665305E7}"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520005-0486-4989-B473-CA090A1205F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الرياضة والحرارة</a:t>
            </a:r>
            <a:br>
              <a:rPr lang="ar-IQ" dirty="0" smtClean="0"/>
            </a:br>
            <a:r>
              <a:rPr lang="ar-IQ" dirty="0"/>
              <a:t/>
            </a:r>
            <a:br>
              <a:rPr lang="ar-IQ" dirty="0"/>
            </a:br>
            <a:r>
              <a:rPr lang="ar-IQ" dirty="0" smtClean="0"/>
              <a:t>أ.د فلاح مهدي عبود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err="1" smtClean="0"/>
              <a:t>تاثير</a:t>
            </a:r>
            <a:r>
              <a:rPr lang="ar-IQ" dirty="0" smtClean="0"/>
              <a:t> الحرارة </a:t>
            </a:r>
            <a:r>
              <a:rPr lang="ar-IQ" dirty="0"/>
              <a:t>على </a:t>
            </a:r>
            <a:r>
              <a:rPr lang="ar-IQ" dirty="0" smtClean="0"/>
              <a:t>الجسم</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ممارسة </a:t>
            </a:r>
            <a:r>
              <a:rPr lang="ar-IQ" dirty="0"/>
              <a:t>التمارين الرياضية في الطقس الحار تسبب جهد إضافي لجسدك. إذا لم تعتني بنفسك أثناء ممارسة التمارين الرياضية في الطقس الحار، فقد تتعرض لخطر الإصابة بمرض خطير. قد تزيد التمارين الرياضية نفسها ودرجة حرارة الجو ونسبة الرطوبة من درجة حرارة جسدك الداخلية.</a:t>
            </a:r>
          </a:p>
          <a:p>
            <a:pPr algn="just"/>
            <a:r>
              <a:rPr lang="ar-IQ" dirty="0"/>
              <a:t>للمساعدة في خفض درجة الحرارة، يُرسل جسدك المزيد من الدم في الدورة الدموية عبر بشرتك. مما يسمح بوجود نسبة دم أقل للعضلات، مما يؤدي بدوره إلى زيادة معدل ضربات القلب. إذا كانت نسبة الرطوبة عالية أيضًا، فإن جسدك يواجه ضغطًا إضافيًا نظرًا لأن العرق غير جاهز للتبخر من على بشرتك. مما يتسبب في زيادة درجة حرارة جسدك لمستويات عالية.</a:t>
            </a:r>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العلامات التحذيرية</a:t>
            </a:r>
            <a:endParaRPr lang="ar-IQ" dirty="0"/>
          </a:p>
        </p:txBody>
      </p:sp>
      <p:sp>
        <p:nvSpPr>
          <p:cNvPr id="3" name="عنصر نائب للمحتوى 2"/>
          <p:cNvSpPr>
            <a:spLocks noGrp="1"/>
          </p:cNvSpPr>
          <p:nvPr>
            <p:ph idx="1"/>
          </p:nvPr>
        </p:nvSpPr>
        <p:spPr/>
        <p:txBody>
          <a:bodyPr>
            <a:normAutofit/>
          </a:bodyPr>
          <a:lstStyle/>
          <a:p>
            <a:r>
              <a:rPr lang="ar-IQ" dirty="0"/>
              <a:t>في أثناء التمرين في الطقس الحار، ينبغي الانتباه لعلامات وأعراض الأمراض المرتبطة بالحرارة. في حالة تجاهل هذه الأعراض، يمكن أن تتفاقم الحالة مما يؤدي إلى حالة طوارئ طبية. تتضمن العلامات والأعراض ما يلي:</a:t>
            </a:r>
          </a:p>
          <a:p>
            <a:r>
              <a:rPr lang="ar-IQ" dirty="0"/>
              <a:t>التشنجات </a:t>
            </a:r>
            <a:r>
              <a:rPr lang="ar-IQ" dirty="0" smtClean="0"/>
              <a:t>العضلية - الغثيان </a:t>
            </a:r>
            <a:r>
              <a:rPr lang="ar-IQ" dirty="0"/>
              <a:t>أو </a:t>
            </a:r>
            <a:r>
              <a:rPr lang="ar-IQ" dirty="0" smtClean="0"/>
              <a:t>القيء – الضعف – الإرهاق – الصداع - </a:t>
            </a:r>
            <a:r>
              <a:rPr lang="ar-IQ" dirty="0" err="1" smtClean="0"/>
              <a:t>التعرق</a:t>
            </a:r>
            <a:r>
              <a:rPr lang="ar-IQ" dirty="0" smtClean="0"/>
              <a:t> المُفرط - الدوخة </a:t>
            </a:r>
            <a:r>
              <a:rPr lang="ar-IQ" dirty="0"/>
              <a:t>أو </a:t>
            </a:r>
            <a:r>
              <a:rPr lang="ar-IQ" dirty="0" smtClean="0"/>
              <a:t>الدوار – </a:t>
            </a:r>
            <a:r>
              <a:rPr lang="ar-IQ" dirty="0" err="1" smtClean="0"/>
              <a:t>التشوش</a:t>
            </a:r>
            <a:r>
              <a:rPr lang="ar-IQ" dirty="0" smtClean="0"/>
              <a:t> – الهياج - انخفاض </a:t>
            </a:r>
            <a:r>
              <a:rPr lang="ar-IQ" dirty="0"/>
              <a:t>ضغط </a:t>
            </a:r>
            <a:r>
              <a:rPr lang="ar-IQ" dirty="0" smtClean="0"/>
              <a:t>الدم - زيادة </a:t>
            </a:r>
            <a:r>
              <a:rPr lang="ar-IQ" dirty="0"/>
              <a:t>معدل ضربات </a:t>
            </a:r>
            <a:r>
              <a:rPr lang="ar-IQ" dirty="0" smtClean="0"/>
              <a:t>القلب - مشكلات </a:t>
            </a:r>
            <a:r>
              <a:rPr lang="ar-IQ" dirty="0"/>
              <a:t>الرؤية</a:t>
            </a:r>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857232"/>
            <a:ext cx="8358246" cy="5268931"/>
          </a:xfrm>
        </p:spPr>
        <p:txBody>
          <a:bodyPr>
            <a:normAutofit fontScale="70000" lnSpcReduction="20000"/>
          </a:bodyPr>
          <a:lstStyle/>
          <a:p>
            <a:pPr algn="just"/>
            <a:r>
              <a:rPr lang="ar-IQ" dirty="0"/>
              <a:t>في حالة الإصابة بأيٍّ من هذه الأعراض، يجب تقليل درجة حرارة الجسم والحصول على المياه على الفور. ينبغي إيقاف التمرين والتخلص من الحرارة. وإذا أمكن، يمكن مطالبة شخص آخر بالجلوس مع الشخص للمساعدة في مراقبة حالته.</a:t>
            </a:r>
          </a:p>
          <a:p>
            <a:pPr algn="just"/>
            <a:r>
              <a:rPr lang="ar-IQ" dirty="0"/>
              <a:t>إن قياس درجة حرارة الجسم الأساسية بمقياس الحرارة الشرجي ضروري للتحديد الدقيق لدرجة حرارة الإصابة. ولا يقدم مقياس الحرارة عن طريق الفم أو الأذن أو الجبهة نتيجة درجة الحرارة الدقيقة لهذا الغرض. وفي حالات ضربات الشمس، بسبب الارتباك وتغيرات الحالة العقلية، قد يتعذر على الشخص معالجة نفسه ويتطلب الأمر الرعاية الطبية لحالات الطوارئ. والطريق الأكثر فعَّالية لتبريد الجسم سريعًا تتمثَّل في غمر الجسم في مغطس بارد أو ماء مثلج.</a:t>
            </a:r>
          </a:p>
          <a:p>
            <a:pPr algn="just"/>
            <a:r>
              <a:rPr lang="ar-IQ" dirty="0"/>
              <a:t>في حالات الإنهاك الحراري، يمكن خلع الملابس الإضافية أو إزالة المعدات الرياضية. ينبغي التأكد من الوجود وسط أفراد يمكنهم المساعدة والعون في تقديم الرعاية. وإذا أمكن، يمكن تهوية الجسم بالمراوح أو ترطيب الجسم بالماء البارد.</a:t>
            </a:r>
          </a:p>
          <a:p>
            <a:pPr algn="just"/>
            <a:r>
              <a:rPr lang="ar-IQ" dirty="0"/>
              <a:t>يمكن وضع المناشف الباردة أو المبللة أو كمادات الثلج على العنق، والجبهة وأسفل الذراعين ورش الجسم بالماء من خرطوم أو </a:t>
            </a:r>
            <a:r>
              <a:rPr lang="ar-IQ" dirty="0" err="1"/>
              <a:t>مرشاش</a:t>
            </a:r>
            <a:r>
              <a:rPr lang="ar-IQ" dirty="0"/>
              <a:t> أو الجلوس في مغطس مليء بالماء البارد. يمكن تناول السوائل مثل الماء أو المشروبات الرياضية. إذا لم تتحسن الحالة خلال 20 دقيقة، ينبغي طلب الرعاية الطبية الطارئة</a:t>
            </a:r>
            <a:r>
              <a:rPr lang="ar-IQ" dirty="0" smtClean="0"/>
              <a:t>.</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كيفية تفادي الأمراض المرتبطة </a:t>
            </a:r>
            <a:r>
              <a:rPr lang="ar-IQ" dirty="0" smtClean="0"/>
              <a:t>بالحرارة</a:t>
            </a:r>
            <a:endParaRPr lang="ar-IQ" dirty="0"/>
          </a:p>
        </p:txBody>
      </p:sp>
      <p:sp>
        <p:nvSpPr>
          <p:cNvPr id="3" name="عنصر نائب للمحتوى 2"/>
          <p:cNvSpPr>
            <a:spLocks noGrp="1"/>
          </p:cNvSpPr>
          <p:nvPr>
            <p:ph idx="1"/>
          </p:nvPr>
        </p:nvSpPr>
        <p:spPr>
          <a:xfrm>
            <a:off x="457200" y="1428736"/>
            <a:ext cx="8229600" cy="4697427"/>
          </a:xfrm>
        </p:spPr>
        <p:txBody>
          <a:bodyPr>
            <a:normAutofit fontScale="77500" lnSpcReduction="20000"/>
          </a:bodyPr>
          <a:lstStyle/>
          <a:p>
            <a:pPr algn="just"/>
            <a:r>
              <a:rPr lang="ar-IQ" b="1" dirty="0"/>
              <a:t>عندما تمارس الرياضة في طقس حار، ضع الاحتياطات التالية في اعتبارك</a:t>
            </a:r>
            <a:r>
              <a:rPr lang="ar-IQ" dirty="0"/>
              <a:t>:</a:t>
            </a:r>
          </a:p>
          <a:p>
            <a:pPr algn="just"/>
            <a:r>
              <a:rPr lang="ar-IQ" b="1" dirty="0"/>
              <a:t>راقب درجة </a:t>
            </a:r>
            <a:r>
              <a:rPr lang="ar-IQ" b="1" dirty="0" smtClean="0"/>
              <a:t>الحرارة :</a:t>
            </a:r>
            <a:r>
              <a:rPr lang="ar-IQ" dirty="0"/>
              <a:t> انتبه لتوقعات الطقس وتنبيهات الحرارة. تعرف على درجة الحرارة المتوقعة خلال المدة المخططة لنشاطك خارج المنزل. في الأحداث الجارية، هناك "رايات" تحذيرية تتوافق مع درجة الحرارة والرطوبة.مثال، تتطلب الراية الصفراء المراقبة الدقيقة، ويتم إلغاء السباقات في ظروف الراية السوداء.</a:t>
            </a:r>
          </a:p>
          <a:p>
            <a:pPr algn="just"/>
            <a:r>
              <a:rPr lang="ar-IQ" b="1" dirty="0"/>
              <a:t>تكيف مع </a:t>
            </a:r>
            <a:r>
              <a:rPr lang="ar-IQ" b="1" dirty="0" smtClean="0"/>
              <a:t>الوضع</a:t>
            </a:r>
            <a:r>
              <a:rPr lang="ar-IQ" b="1" dirty="0"/>
              <a:t> </a:t>
            </a:r>
            <a:r>
              <a:rPr lang="ar-IQ" b="1" dirty="0" smtClean="0"/>
              <a:t>:</a:t>
            </a:r>
            <a:r>
              <a:rPr lang="ar-IQ" dirty="0"/>
              <a:t> إذا كنت معتادًا على ممارسة الرياضة داخل المنزل أو في طقس أكثر برودة، فاحرص عند ممارسة الرياضة في الحر أن تبدأ بداية خفيفة. قد يتطلب ذلك من أسبوع إلى أسبوعين على الأقل للتكيف مع الحرارة.مع تكيف جسمك مع الحرارة مع الوقت، يمكنك تدريجيًا زيادة طول تمارينك وشدتها.</a:t>
            </a:r>
          </a:p>
          <a:p>
            <a:pPr algn="just"/>
            <a:r>
              <a:rPr lang="ar-IQ" b="1" dirty="0"/>
              <a:t>تعرف على مستوى </a:t>
            </a:r>
            <a:r>
              <a:rPr lang="ar-IQ" b="1" dirty="0" smtClean="0"/>
              <a:t>لياقتك.</a:t>
            </a:r>
            <a:r>
              <a:rPr lang="ar-IQ" dirty="0" smtClean="0"/>
              <a:t> إذا </a:t>
            </a:r>
            <a:r>
              <a:rPr lang="ar-IQ" dirty="0"/>
              <a:t>كنت غير لائق أو تمارس الرياضة حديثًا، فخذ مزيدًا من الحذر عند التدريب في الحرارة. فقد لا يمتلك جسمك الحد الأدنى من التحمل للحرارة.قلل شدة ممارستك للرياضة وخذ فترات استراحة متكررة</a:t>
            </a:r>
            <a:r>
              <a:rPr lang="ar-IQ" dirty="0" smtClean="0"/>
              <a:t>.</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642918"/>
            <a:ext cx="8429684" cy="5483245"/>
          </a:xfrm>
        </p:spPr>
        <p:txBody>
          <a:bodyPr>
            <a:normAutofit fontScale="85000" lnSpcReduction="20000"/>
          </a:bodyPr>
          <a:lstStyle/>
          <a:p>
            <a:pPr algn="just"/>
            <a:r>
              <a:rPr lang="ar-IQ" b="1" dirty="0"/>
              <a:t>شرب الكثير من </a:t>
            </a:r>
            <a:r>
              <a:rPr lang="ar-IQ" b="1" dirty="0" smtClean="0"/>
              <a:t>السوائل :</a:t>
            </a:r>
            <a:r>
              <a:rPr lang="ar-IQ" dirty="0"/>
              <a:t> الجفاف هو العامل الرئيسي في الإصابة بأمراض الحرارة. ساعد جسمك على </a:t>
            </a:r>
            <a:r>
              <a:rPr lang="ar-IQ" dirty="0" err="1"/>
              <a:t>التعرق</a:t>
            </a:r>
            <a:r>
              <a:rPr lang="ar-IQ" dirty="0"/>
              <a:t> وتبريده من خلال المحافظة على كمية متوازنة من الماء بداخله.لا تنتظر حتى تشعر بالعطش لشرب السوائل</a:t>
            </a:r>
            <a:r>
              <a:rPr lang="ar-IQ" dirty="0" smtClean="0"/>
              <a:t>. إذا </a:t>
            </a:r>
            <a:r>
              <a:rPr lang="ar-IQ" dirty="0"/>
              <a:t>كنت تخطط لممارسة الرياضة بشدة، ففكر في تناول مشروب رياضي بدلاً من الماء. فالمشروبات الرياضية يمكن أن تعوض الصوديوم، </a:t>
            </a:r>
            <a:r>
              <a:rPr lang="ar-IQ" dirty="0" err="1"/>
              <a:t>والكلوريد</a:t>
            </a:r>
            <a:r>
              <a:rPr lang="ar-IQ" dirty="0"/>
              <a:t> </a:t>
            </a:r>
            <a:r>
              <a:rPr lang="ar-IQ" dirty="0" err="1"/>
              <a:t>والبوتاسيوم</a:t>
            </a:r>
            <a:r>
              <a:rPr lang="ar-IQ" dirty="0"/>
              <a:t> الذي تفقده أثناء </a:t>
            </a:r>
            <a:r>
              <a:rPr lang="ar-IQ" dirty="0" err="1"/>
              <a:t>التعرق</a:t>
            </a:r>
            <a:r>
              <a:rPr lang="ar-IQ" dirty="0"/>
              <a:t>. تجنب المشروبات الكحولية حيث إنها تزيد بالفعل من فقدان السوائل.</a:t>
            </a:r>
          </a:p>
          <a:p>
            <a:pPr algn="just"/>
            <a:r>
              <a:rPr lang="ar-IQ" b="1" dirty="0"/>
              <a:t>ارتد الملابس </a:t>
            </a:r>
            <a:r>
              <a:rPr lang="ar-IQ" b="1" dirty="0" smtClean="0"/>
              <a:t>الملائمة :</a:t>
            </a:r>
            <a:r>
              <a:rPr lang="ar-IQ" dirty="0"/>
              <a:t> تساعد الملابس الخفيفة والواسعة على تبخر العرق والمحافظة على درجة حرارتك باردة معتدلة. تجنب الألوان الداكنة، التي يمكن أن تمتص الحرارة.إذا أمكن، ارتد قبعة فاتحة اللون، وواسعة الحواف.</a:t>
            </a:r>
          </a:p>
          <a:p>
            <a:pPr algn="just"/>
            <a:r>
              <a:rPr lang="ar-IQ" b="1" dirty="0"/>
              <a:t>تجنب شمس منتصف </a:t>
            </a:r>
            <a:r>
              <a:rPr lang="ar-IQ" b="1" dirty="0" smtClean="0"/>
              <a:t>اليوم :</a:t>
            </a:r>
            <a:r>
              <a:rPr lang="ar-IQ" dirty="0"/>
              <a:t> مارس الرياضة في الصباح أو في المساء، عندما يكون من المرجح أن تكون درجة الحرارة خارج المنزل أبرد من منتصف النهار.إذا كان ممكنًا، تدرب في المناطق الظليلة، أو قم بإجراء تدريب مائي في حمام السباحة.</a:t>
            </a:r>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lnSpcReduction="10000"/>
          </a:bodyPr>
          <a:lstStyle/>
          <a:p>
            <a:pPr algn="just"/>
            <a:r>
              <a:rPr lang="ar-IQ" b="1" dirty="0"/>
              <a:t>ضع واقي </a:t>
            </a:r>
            <a:r>
              <a:rPr lang="ar-IQ" b="1" dirty="0" smtClean="0"/>
              <a:t>الشمس : </a:t>
            </a:r>
            <a:r>
              <a:rPr lang="ar-IQ" dirty="0" smtClean="0"/>
              <a:t>إن </a:t>
            </a:r>
            <a:r>
              <a:rPr lang="ar-IQ" dirty="0"/>
              <a:t>الإصابة </a:t>
            </a:r>
            <a:r>
              <a:rPr lang="ar-IQ" dirty="0" err="1"/>
              <a:t>بسفعة</a:t>
            </a:r>
            <a:r>
              <a:rPr lang="ar-IQ" dirty="0"/>
              <a:t> الشمس تقلل من قدرة جسمك على تبريد نفسه وتزيد من مخاطر الإصابة بسرطان الجلد.</a:t>
            </a:r>
          </a:p>
          <a:p>
            <a:pPr algn="just"/>
            <a:r>
              <a:rPr lang="ar-IQ" b="1" dirty="0"/>
              <a:t>ضع خطة </a:t>
            </a:r>
            <a:r>
              <a:rPr lang="ar-IQ" b="1" dirty="0" smtClean="0"/>
              <a:t>احتياطية:</a:t>
            </a:r>
            <a:r>
              <a:rPr lang="ar-IQ" dirty="0"/>
              <a:t> إذا كنت قلقًا بشأن الحر أو الرطوبة، فلا تغادر المنزل.تدرب في صالة الألعاب الرياضية، أو عليك بالسير داخل مركز تجاري أو اصعد السلالم داخل مبنى مكيف الهواء.</a:t>
            </a:r>
          </a:p>
          <a:p>
            <a:pPr algn="just"/>
            <a:r>
              <a:rPr lang="ar-IQ" b="1" dirty="0"/>
              <a:t>افهم المخاطر الطبية الخاصة </a:t>
            </a:r>
            <a:r>
              <a:rPr lang="ar-IQ" b="1" dirty="0" smtClean="0"/>
              <a:t>بك :</a:t>
            </a:r>
            <a:r>
              <a:rPr lang="ar-IQ" dirty="0"/>
              <a:t> يمكن لحالات طبية أو أدوية معينة أن تزيد من خطر الإصابة بأحد الأمراض المرتبطة بالحرارة.إذا كنت تخطط لممارسة الرياضة في الحرارة، فتحدث مع طبيبك بشأن الاحتياطات.</a:t>
            </a:r>
          </a:p>
          <a:p>
            <a:pPr>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455</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الرياضة والحرارة  أ.د فلاح مهدي عبود</vt:lpstr>
      <vt:lpstr>تاثير الحرارة على الجسم</vt:lpstr>
      <vt:lpstr>العلامات التحذيرية</vt:lpstr>
      <vt:lpstr>الشريحة 4</vt:lpstr>
      <vt:lpstr>كيفية تفادي الأمراض المرتبطة بالحرارة</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الرياضة والحرارة  أ.د فلاح مهدي عبود</dc:title>
  <dc:creator>د. فلاح</dc:creator>
  <cp:lastModifiedBy>د. فلاح</cp:lastModifiedBy>
  <cp:revision>2</cp:revision>
  <dcterms:created xsi:type="dcterms:W3CDTF">2018-12-11T20:11:23Z</dcterms:created>
  <dcterms:modified xsi:type="dcterms:W3CDTF">2018-12-11T20:24:08Z</dcterms:modified>
</cp:coreProperties>
</file>